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9F8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C9AD9-E374-4F2F-AC33-45B7794F6E46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E6171-8920-4586-B5E1-6C07DF060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8757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6171-8920-4586-B5E1-6C07DF060F4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71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D37D-392B-4B4A-A393-DB5B026F16E8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90B1-111D-40C4-948C-1BC1B66070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8387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D37D-392B-4B4A-A393-DB5B026F16E8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90B1-111D-40C4-948C-1BC1B66070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31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D37D-392B-4B4A-A393-DB5B026F16E8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90B1-111D-40C4-948C-1BC1B66070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517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D37D-392B-4B4A-A393-DB5B026F16E8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90B1-111D-40C4-948C-1BC1B66070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36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D37D-392B-4B4A-A393-DB5B026F16E8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90B1-111D-40C4-948C-1BC1B66070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4400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D37D-392B-4B4A-A393-DB5B026F16E8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90B1-111D-40C4-948C-1BC1B66070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060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D37D-392B-4B4A-A393-DB5B026F16E8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90B1-111D-40C4-948C-1BC1B66070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529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D37D-392B-4B4A-A393-DB5B026F16E8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90B1-111D-40C4-948C-1BC1B66070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347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D37D-392B-4B4A-A393-DB5B026F16E8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90B1-111D-40C4-948C-1BC1B66070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87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D37D-392B-4B4A-A393-DB5B026F16E8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90B1-111D-40C4-948C-1BC1B66070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405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D37D-392B-4B4A-A393-DB5B026F16E8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90B1-111D-40C4-948C-1BC1B66070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1883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6D37D-392B-4B4A-A393-DB5B026F16E8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490B1-111D-40C4-948C-1BC1B66070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50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ikkk-osaka.jp/new-workshop/20260204-wor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65CAF8BD-BF9C-7413-E288-8B30422FB887}"/>
              </a:ext>
            </a:extLst>
          </p:cNvPr>
          <p:cNvSpPr/>
          <p:nvPr/>
        </p:nvSpPr>
        <p:spPr>
          <a:xfrm>
            <a:off x="457200" y="1823877"/>
            <a:ext cx="5943600" cy="413176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 申 込 み 方 法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F5BB0E8-B1B7-AE86-27A4-3153CDEF8B9E}"/>
              </a:ext>
            </a:extLst>
          </p:cNvPr>
          <p:cNvSpPr/>
          <p:nvPr/>
        </p:nvSpPr>
        <p:spPr>
          <a:xfrm>
            <a:off x="457200" y="2401010"/>
            <a:ext cx="965200" cy="336577"/>
          </a:xfrm>
          <a:prstGeom prst="rect">
            <a:avLst/>
          </a:prstGeom>
          <a:solidFill>
            <a:srgbClr val="C9F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 講 形 式</a:t>
            </a:r>
            <a:endParaRPr kumimoji="1" lang="en-US" altLang="ja-JP" sz="12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377941F-AA00-2487-96A3-E45BC5066B9F}"/>
              </a:ext>
            </a:extLst>
          </p:cNvPr>
          <p:cNvSpPr txBox="1"/>
          <p:nvPr/>
        </p:nvSpPr>
        <p:spPr>
          <a:xfrm>
            <a:off x="1611994" y="2440618"/>
            <a:ext cx="405674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会場参加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</a:t>
            </a:r>
            <a:r>
              <a:rPr kumimoji="1" lang="en-US" altLang="ja-JP" sz="1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Zoom</a:t>
            </a:r>
            <a:r>
              <a:rPr kumimoji="1" lang="ja-JP" altLang="en-US" sz="1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視聴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による受講がありますので、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どちらか一方を選択してお申し込みください。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EFF386B-B3F5-305D-8152-BAAE23008DEC}"/>
              </a:ext>
            </a:extLst>
          </p:cNvPr>
          <p:cNvSpPr/>
          <p:nvPr/>
        </p:nvSpPr>
        <p:spPr>
          <a:xfrm>
            <a:off x="457200" y="3198621"/>
            <a:ext cx="965200" cy="336577"/>
          </a:xfrm>
          <a:prstGeom prst="rect">
            <a:avLst/>
          </a:prstGeom>
          <a:solidFill>
            <a:srgbClr val="C9F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 講 定 員</a:t>
            </a:r>
            <a:endParaRPr kumimoji="1" lang="en-US" altLang="ja-JP" sz="12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0D2522A-E601-9B31-BA1C-AED539074FC1}"/>
              </a:ext>
            </a:extLst>
          </p:cNvPr>
          <p:cNvSpPr txBox="1"/>
          <p:nvPr/>
        </p:nvSpPr>
        <p:spPr>
          <a:xfrm>
            <a:off x="1611994" y="3120609"/>
            <a:ext cx="47143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100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（会場：大阪府病院年金会館地階ホール）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400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Zoom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視聴）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615A71C-15A0-F7C1-E849-BC0276B78419}"/>
              </a:ext>
            </a:extLst>
          </p:cNvPr>
          <p:cNvSpPr/>
          <p:nvPr/>
        </p:nvSpPr>
        <p:spPr>
          <a:xfrm>
            <a:off x="457200" y="4228602"/>
            <a:ext cx="965200" cy="336577"/>
          </a:xfrm>
          <a:prstGeom prst="rect">
            <a:avLst/>
          </a:prstGeom>
          <a:solidFill>
            <a:srgbClr val="C9F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 込 方 法</a:t>
            </a:r>
            <a:endParaRPr kumimoji="1" lang="en-US" altLang="ja-JP" sz="12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F965523-39A0-F73D-CB87-ECE2DE4D8CBF}"/>
              </a:ext>
            </a:extLst>
          </p:cNvPr>
          <p:cNvSpPr/>
          <p:nvPr/>
        </p:nvSpPr>
        <p:spPr>
          <a:xfrm>
            <a:off x="457200" y="7652106"/>
            <a:ext cx="965200" cy="336577"/>
          </a:xfrm>
          <a:prstGeom prst="rect">
            <a:avLst/>
          </a:prstGeom>
          <a:solidFill>
            <a:srgbClr val="C9F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 込 締 切</a:t>
            </a:r>
            <a:endParaRPr kumimoji="1" lang="en-US" altLang="ja-JP" sz="12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16E06CF-0BD0-709E-7CC0-8E561F09B4E4}"/>
              </a:ext>
            </a:extLst>
          </p:cNvPr>
          <p:cNvSpPr txBox="1"/>
          <p:nvPr/>
        </p:nvSpPr>
        <p:spPr>
          <a:xfrm>
            <a:off x="1761268" y="4043045"/>
            <a:ext cx="40567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右記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QR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コードまたは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下記申込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URL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より申込フォームへ進み、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必要事項を入力して参加登録してください。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FE8D019-79C1-6FCB-A7ED-FDAADB00ADFB}"/>
              </a:ext>
            </a:extLst>
          </p:cNvPr>
          <p:cNvSpPr txBox="1"/>
          <p:nvPr/>
        </p:nvSpPr>
        <p:spPr>
          <a:xfrm>
            <a:off x="1611994" y="7550508"/>
            <a:ext cx="40567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令和８年１月３０日（金）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733A7C2-AE91-D4B6-1A45-C1927461F4FA}"/>
              </a:ext>
            </a:extLst>
          </p:cNvPr>
          <p:cNvSpPr txBox="1"/>
          <p:nvPr/>
        </p:nvSpPr>
        <p:spPr>
          <a:xfrm>
            <a:off x="1622627" y="5921089"/>
            <a:ext cx="48731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登録完了後、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会場参加の方には、お申込み受付完了のメールが、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Zoom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視聴の方には、視聴に必要な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URL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が記載されたメールが、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自動送信されます。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8858849-A3DD-BCA8-8631-67187E9A3C1E}"/>
              </a:ext>
            </a:extLst>
          </p:cNvPr>
          <p:cNvSpPr txBox="1"/>
          <p:nvPr/>
        </p:nvSpPr>
        <p:spPr>
          <a:xfrm>
            <a:off x="1789539" y="6694030"/>
            <a:ext cx="4405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登録後にメールが届かなかった場合、迷惑メールフォルダをご確認いただくか、「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no-reply@pihao.or.jp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」からのメールが受信できるよう設定の上、再度登録をお願いします。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9E2C3EE6-E8F7-3D2B-BC85-87A39FE83313}"/>
              </a:ext>
            </a:extLst>
          </p:cNvPr>
          <p:cNvSpPr/>
          <p:nvPr/>
        </p:nvSpPr>
        <p:spPr>
          <a:xfrm>
            <a:off x="1699078" y="4931975"/>
            <a:ext cx="965200" cy="236598"/>
          </a:xfrm>
          <a:prstGeom prst="roundRect">
            <a:avLst>
              <a:gd name="adj" fmla="val 32588"/>
            </a:avLst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URL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C877564-6EF8-9FD0-A112-3D1233C8B192}"/>
              </a:ext>
            </a:extLst>
          </p:cNvPr>
          <p:cNvSpPr txBox="1"/>
          <p:nvPr/>
        </p:nvSpPr>
        <p:spPr>
          <a:xfrm>
            <a:off x="1611994" y="7988683"/>
            <a:ext cx="4564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solidFill>
                  <a:schemeClr val="accent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200" b="1" dirty="0">
                <a:solidFill>
                  <a:schemeClr val="accent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定員となり次第、参加申し込み受付を終了いたします。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ED76A35F-F9CD-E55D-FA5B-DAC8890FA6E5}"/>
              </a:ext>
            </a:extLst>
          </p:cNvPr>
          <p:cNvSpPr/>
          <p:nvPr/>
        </p:nvSpPr>
        <p:spPr>
          <a:xfrm>
            <a:off x="471713" y="8458072"/>
            <a:ext cx="5943600" cy="104679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729AAE0-0A72-09A6-58BC-7001B65482E6}"/>
              </a:ext>
            </a:extLst>
          </p:cNvPr>
          <p:cNvSpPr txBox="1"/>
          <p:nvPr/>
        </p:nvSpPr>
        <p:spPr>
          <a:xfrm>
            <a:off x="2141208" y="8497828"/>
            <a:ext cx="4731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大阪府医療勤務環境改善支援センター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9352264-69FC-4B3F-7D1E-C9E6D1A76A37}"/>
              </a:ext>
            </a:extLst>
          </p:cNvPr>
          <p:cNvSpPr txBox="1"/>
          <p:nvPr/>
        </p:nvSpPr>
        <p:spPr>
          <a:xfrm>
            <a:off x="2141208" y="8787630"/>
            <a:ext cx="50246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☎ 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06-6776-1711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✉ 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adviser@pihao.or.jp</a:t>
            </a:r>
            <a:endParaRPr kumimoji="1"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56BDFBD-6211-E55E-E41C-720CE241CCF8}"/>
              </a:ext>
            </a:extLst>
          </p:cNvPr>
          <p:cNvSpPr txBox="1"/>
          <p:nvPr/>
        </p:nvSpPr>
        <p:spPr>
          <a:xfrm>
            <a:off x="2141208" y="8979761"/>
            <a:ext cx="56062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〒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543-0074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大阪市天王寺区六万体町</a:t>
            </a:r>
            <a:r>
              <a:rPr kumimoji="1" lang="en-US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4-11</a:t>
            </a: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大阪府病院年金会館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階（大阪府私立病院協会内）</a:t>
            </a:r>
          </a:p>
        </p:txBody>
      </p:sp>
      <p:sp>
        <p:nvSpPr>
          <p:cNvPr id="24" name="スクロール: 横 23">
            <a:extLst>
              <a:ext uri="{FF2B5EF4-FFF2-40B4-BE49-F238E27FC236}">
                <a16:creationId xmlns:a16="http://schemas.microsoft.com/office/drawing/2014/main" id="{AC82AD92-E9CC-42FC-BB37-0701C14EE12E}"/>
              </a:ext>
            </a:extLst>
          </p:cNvPr>
          <p:cNvSpPr/>
          <p:nvPr/>
        </p:nvSpPr>
        <p:spPr>
          <a:xfrm>
            <a:off x="457200" y="294419"/>
            <a:ext cx="5943600" cy="1599407"/>
          </a:xfrm>
          <a:prstGeom prst="horizontalScroll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400" b="1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2400" b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ペイシェントハラスメント</a:t>
            </a:r>
            <a:r>
              <a:rPr kumimoji="1"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研修会</a:t>
            </a:r>
            <a:endParaRPr kumimoji="1"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ja-JP" altLang="en-US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421015DE-1BFD-9229-B7B6-1D2E1078A5F2}"/>
              </a:ext>
            </a:extLst>
          </p:cNvPr>
          <p:cNvSpPr txBox="1"/>
          <p:nvPr/>
        </p:nvSpPr>
        <p:spPr>
          <a:xfrm>
            <a:off x="471713" y="8818408"/>
            <a:ext cx="16133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お問い合わせ先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47481FC-4EC1-896B-139B-3DFB5F3DD6CA}"/>
              </a:ext>
            </a:extLst>
          </p:cNvPr>
          <p:cNvSpPr txBox="1"/>
          <p:nvPr/>
        </p:nvSpPr>
        <p:spPr>
          <a:xfrm>
            <a:off x="1641022" y="5475340"/>
            <a:ext cx="4714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大阪府医療勤務環境改善支援センターのホームーページ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（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https://www.ikkk-osaka.jp/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）からもお申込みいただけます。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C4C0523-C277-EC43-7FEB-E3713B6350C0}"/>
              </a:ext>
            </a:extLst>
          </p:cNvPr>
          <p:cNvSpPr txBox="1"/>
          <p:nvPr/>
        </p:nvSpPr>
        <p:spPr>
          <a:xfrm>
            <a:off x="800100" y="1306775"/>
            <a:ext cx="5555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開催日時：令和８年２月４日（水）</a:t>
            </a:r>
            <a:r>
              <a:rPr kumimoji="1" lang="en-US" altLang="ja-JP" sz="1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kumimoji="1" lang="ja-JP" altLang="en-US" sz="1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sz="1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kumimoji="1" lang="en-US" altLang="ja-JP" sz="1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16</a:t>
            </a:r>
            <a:r>
              <a:rPr kumimoji="1" lang="ja-JP" altLang="en-US" sz="1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endParaRPr kumimoji="1" lang="ja-JP" altLang="en-US" sz="16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5" name="図 24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BCDFF6B2-05AE-31B1-AA48-FF8A0E0DEE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4023" y="3486191"/>
            <a:ext cx="1381944" cy="1347129"/>
          </a:xfrm>
          <a:prstGeom prst="rect">
            <a:avLst/>
          </a:prstGeom>
        </p:spPr>
      </p:pic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BA79F29-43A7-3FF6-79BB-249F0FBD2C5D}"/>
              </a:ext>
            </a:extLst>
          </p:cNvPr>
          <p:cNvSpPr txBox="1"/>
          <p:nvPr/>
        </p:nvSpPr>
        <p:spPr>
          <a:xfrm>
            <a:off x="2664278" y="4939626"/>
            <a:ext cx="41937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200" u="sng" dirty="0">
                <a:solidFill>
                  <a:srgbClr val="000000"/>
                </a:solidFill>
                <a:effectLst/>
                <a:latin typeface="ＭＳ 明朝" panose="02020609040205080304" pitchFamily="17" charset="-128"/>
                <a:cs typeface="ＭＳ Ｐゴシック" panose="020B0600070205080204" pitchFamily="50" charset="-128"/>
                <a:hlinkClick r:id="rId4"/>
              </a:rPr>
              <a:t>https://ikkk-osaka.jp/new-workshop/20260204-work/</a:t>
            </a:r>
            <a:endParaRPr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392881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528</TotalTime>
  <Words>285</Words>
  <Application>Microsoft Office PowerPoint</Application>
  <PresentationFormat>A4 210 x 297 mm</PresentationFormat>
  <Paragraphs>33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ＭＳ 明朝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y-okada@osaka.com</cp:lastModifiedBy>
  <cp:revision>13</cp:revision>
  <cp:lastPrinted>2025-12-17T02:56:45Z</cp:lastPrinted>
  <dcterms:created xsi:type="dcterms:W3CDTF">2025-01-09T04:29:48Z</dcterms:created>
  <dcterms:modified xsi:type="dcterms:W3CDTF">2025-12-27T02:44:57Z</dcterms:modified>
</cp:coreProperties>
</file>